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2" r:id="rId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79DB3-CB92-435F-A6D9-6B0BA1E7B60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62DFB-069B-448A-A445-794C1E761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048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974C7A9-FA69-4F2D-812B-A9F4CB830C94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0CE2EB2-1426-49B0-AD22-7EA388446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4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74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1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2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4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7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1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9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7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1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9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5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D920D3-D35D-4C79-B9E7-41687A155EA5}" type="datetimeFigureOut">
              <a:rPr lang="en-GB" smtClean="0"/>
              <a:t>01/02/2014</a:t>
            </a:fld>
            <a:endParaRPr lang="en-GB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C1F8DB3-62F0-4E78-9786-27DFF27325FF}" type="slidenum">
              <a:rPr lang="en-GB" smtClean="0"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>
                <a:effectLst/>
              </a:rPr>
              <a:t> </a:t>
            </a:r>
            <a:r>
              <a:rPr lang="en-GB" dirty="0" smtClean="0">
                <a:effectLst/>
              </a:rPr>
              <a:t>Justified!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2304256"/>
          </a:xfrm>
        </p:spPr>
        <p:txBody>
          <a:bodyPr/>
          <a:lstStyle/>
          <a:p>
            <a:r>
              <a:rPr lang="en-GB" dirty="0" smtClean="0">
                <a:effectLst/>
              </a:rPr>
              <a:t>Romans 5:1-11</a:t>
            </a:r>
          </a:p>
        </p:txBody>
      </p:sp>
    </p:spTree>
    <p:extLst>
      <p:ext uri="{BB962C8B-B14F-4D97-AF65-F5344CB8AC3E}">
        <p14:creationId xmlns:p14="http://schemas.microsoft.com/office/powerpoint/2010/main" val="36285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Some Review:</a:t>
            </a:r>
            <a:br>
              <a:rPr lang="en-GB" sz="4000" dirty="0" smtClean="0"/>
            </a:br>
            <a:r>
              <a:rPr lang="en-GB" sz="4000" dirty="0" smtClean="0"/>
              <a:t>Four Pleas for Justification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11216"/>
          </a:xfrm>
        </p:spPr>
        <p:txBody>
          <a:bodyPr/>
          <a:lstStyle/>
          <a:p>
            <a:r>
              <a:rPr lang="en-GB" sz="2400" dirty="0" smtClean="0">
                <a:ea typeface="Aegyptus" pitchFamily="18" charset="0"/>
              </a:rPr>
              <a:t>The pagan man says “how can I be judged by a god I don’t know?”				Romans 1:18-32</a:t>
            </a:r>
          </a:p>
          <a:p>
            <a:endParaRPr lang="en-GB" sz="2400" dirty="0">
              <a:ea typeface="Aegyptus" pitchFamily="18" charset="0"/>
            </a:endParaRPr>
          </a:p>
          <a:p>
            <a:r>
              <a:rPr lang="en-GB" sz="2400" dirty="0" smtClean="0">
                <a:ea typeface="Aegyptus" pitchFamily="18" charset="0"/>
              </a:rPr>
              <a:t>The moral man says “I have my own code, God has no right to judge me!”			Romans 2:1-5</a:t>
            </a:r>
          </a:p>
          <a:p>
            <a:endParaRPr lang="en-GB" sz="2400" dirty="0">
              <a:ea typeface="Aegyptus" pitchFamily="18" charset="0"/>
            </a:endParaRPr>
          </a:p>
          <a:p>
            <a:r>
              <a:rPr lang="en-GB" sz="2400" smtClean="0">
                <a:ea typeface="Aegyptus" pitchFamily="18" charset="0"/>
              </a:rPr>
              <a:t>The </a:t>
            </a:r>
            <a:r>
              <a:rPr lang="en-GB" sz="2400" smtClean="0">
                <a:ea typeface="Aegyptus" pitchFamily="18" charset="0"/>
              </a:rPr>
              <a:t>Jewish </a:t>
            </a:r>
            <a:r>
              <a:rPr lang="en-GB" sz="2400" dirty="0" smtClean="0">
                <a:ea typeface="Aegyptus" pitchFamily="18" charset="0"/>
              </a:rPr>
              <a:t>man says “I am God’s instrument, let me be judged by the Law!”		Romans 2:17-29</a:t>
            </a:r>
          </a:p>
          <a:p>
            <a:endParaRPr lang="en-GB" sz="2400" dirty="0">
              <a:ea typeface="Aegyptus" pitchFamily="18" charset="0"/>
            </a:endParaRPr>
          </a:p>
          <a:p>
            <a:r>
              <a:rPr lang="en-GB" sz="2400" dirty="0" smtClean="0">
                <a:ea typeface="Aegyptus" pitchFamily="18" charset="0"/>
              </a:rPr>
              <a:t>The faithful man says “God has every right to judge me, but I am guilty and defenceless!”	Romans 3:21-26</a:t>
            </a:r>
          </a:p>
        </p:txBody>
      </p:sp>
    </p:spTree>
    <p:extLst>
      <p:ext uri="{BB962C8B-B14F-4D97-AF65-F5344CB8AC3E}">
        <p14:creationId xmlns:p14="http://schemas.microsoft.com/office/powerpoint/2010/main" val="110614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sz="4000" dirty="0" smtClean="0"/>
              <a:t>Three Reasons to Rejoice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187280"/>
          </a:xfrm>
        </p:spPr>
        <p:txBody>
          <a:bodyPr/>
          <a:lstStyle/>
          <a:p>
            <a:r>
              <a:rPr lang="en-GB" sz="2400" dirty="0" smtClean="0">
                <a:ea typeface="Aegyptus" pitchFamily="18" charset="0"/>
              </a:rPr>
              <a:t>Rejoice in the </a:t>
            </a:r>
            <a:r>
              <a:rPr lang="en-GB" sz="2400" i="1" dirty="0" smtClean="0">
                <a:ea typeface="Aegyptus" pitchFamily="18" charset="0"/>
              </a:rPr>
              <a:t>future</a:t>
            </a:r>
            <a:r>
              <a:rPr lang="en-GB" sz="2400" dirty="0" smtClean="0">
                <a:ea typeface="Aegyptus" pitchFamily="18" charset="0"/>
              </a:rPr>
              <a:t> Hope of Glory	5:1-3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Justification through faith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Peace with God (no longer enemies)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Access to Grace</a:t>
            </a:r>
          </a:p>
          <a:p>
            <a:endParaRPr lang="en-GB" sz="2400" dirty="0">
              <a:ea typeface="Aegyptus" pitchFamily="18" charset="0"/>
            </a:endParaRPr>
          </a:p>
          <a:p>
            <a:r>
              <a:rPr lang="en-GB" sz="2400" dirty="0" smtClean="0">
                <a:ea typeface="Aegyptus" pitchFamily="18" charset="0"/>
              </a:rPr>
              <a:t>Rejoice in our </a:t>
            </a:r>
            <a:r>
              <a:rPr lang="en-GB" sz="2400" i="1" dirty="0" smtClean="0">
                <a:ea typeface="Aegyptus" pitchFamily="18" charset="0"/>
              </a:rPr>
              <a:t>present</a:t>
            </a:r>
            <a:r>
              <a:rPr lang="en-GB" sz="2400" dirty="0" smtClean="0">
                <a:ea typeface="Aegyptus" pitchFamily="18" charset="0"/>
              </a:rPr>
              <a:t> Sufferings	5:4-5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Perseverance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Character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Back to more Hope</a:t>
            </a:r>
          </a:p>
          <a:p>
            <a:endParaRPr lang="en-GB" sz="2400" dirty="0">
              <a:ea typeface="Aegyptus" pitchFamily="18" charset="0"/>
            </a:endParaRPr>
          </a:p>
          <a:p>
            <a:r>
              <a:rPr lang="en-GB" sz="2400" dirty="0" smtClean="0">
                <a:ea typeface="Aegyptus" pitchFamily="18" charset="0"/>
              </a:rPr>
              <a:t>Rejoice in the </a:t>
            </a:r>
            <a:r>
              <a:rPr lang="en-GB" sz="2400" i="1" dirty="0" smtClean="0">
                <a:ea typeface="Aegyptus" pitchFamily="18" charset="0"/>
              </a:rPr>
              <a:t>past</a:t>
            </a:r>
            <a:r>
              <a:rPr lang="en-GB" sz="2400" dirty="0" smtClean="0">
                <a:ea typeface="Aegyptus" pitchFamily="18" charset="0"/>
              </a:rPr>
              <a:t> work of Christ	5:6-11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He died </a:t>
            </a:r>
            <a:r>
              <a:rPr lang="en-GB" sz="2000" i="1" dirty="0" smtClean="0">
                <a:ea typeface="Aegyptus" pitchFamily="18" charset="0"/>
              </a:rPr>
              <a:t>for</a:t>
            </a:r>
            <a:r>
              <a:rPr lang="en-GB" sz="2000" dirty="0" smtClean="0">
                <a:ea typeface="Aegyptus" pitchFamily="18" charset="0"/>
              </a:rPr>
              <a:t> us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He reconciled us to God (now friends)</a:t>
            </a:r>
          </a:p>
          <a:p>
            <a:endParaRPr lang="en-GB" sz="2400" dirty="0" smtClean="0">
              <a:ea typeface="Aegyptu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7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sz="4000" dirty="0" smtClean="0"/>
              <a:t>Two Traps to Avoid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467200"/>
          </a:xfrm>
        </p:spPr>
        <p:txBody>
          <a:bodyPr/>
          <a:lstStyle/>
          <a:p>
            <a:r>
              <a:rPr lang="en-GB" sz="2400" dirty="0" smtClean="0">
                <a:ea typeface="Aegyptus" pitchFamily="18" charset="0"/>
              </a:rPr>
              <a:t>Legalism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Justification through our own efforts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No apparent peace with God</a:t>
            </a:r>
          </a:p>
          <a:p>
            <a:pPr lvl="1"/>
            <a:r>
              <a:rPr lang="en-GB" sz="2000" smtClean="0">
                <a:ea typeface="Aegyptus" pitchFamily="18" charset="0"/>
              </a:rPr>
              <a:t>In competition </a:t>
            </a:r>
            <a:r>
              <a:rPr lang="en-GB" sz="2000" dirty="0" smtClean="0">
                <a:ea typeface="Aegyptus" pitchFamily="18" charset="0"/>
              </a:rPr>
              <a:t>with Grace</a:t>
            </a:r>
          </a:p>
          <a:p>
            <a:endParaRPr lang="en-GB" sz="2400" dirty="0">
              <a:ea typeface="Aegyptus" pitchFamily="18" charset="0"/>
            </a:endParaRPr>
          </a:p>
          <a:p>
            <a:r>
              <a:rPr lang="en-GB" sz="2400" dirty="0" smtClean="0">
                <a:ea typeface="Aegyptus" pitchFamily="18" charset="0"/>
              </a:rPr>
              <a:t>Lethargy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Christianity as a passive interest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No growth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No impact</a:t>
            </a:r>
          </a:p>
          <a:p>
            <a:pPr lvl="1"/>
            <a:r>
              <a:rPr lang="en-GB" sz="2000" dirty="0" smtClean="0">
                <a:ea typeface="Aegyptus" pitchFamily="18" charset="0"/>
              </a:rPr>
              <a:t>No “therefore”</a:t>
            </a:r>
            <a:endParaRPr lang="en-GB" sz="2400" dirty="0" smtClean="0">
              <a:ea typeface="Aegyptu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2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 Fifth Commandment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Fifth Commandment</Template>
  <TotalTime>1151</TotalTime>
  <Words>66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 Fifth Commandment</vt:lpstr>
      <vt:lpstr> Justified!</vt:lpstr>
      <vt:lpstr>Some Review: Four Pleas for Justification</vt:lpstr>
      <vt:lpstr>Three Reasons to Rejoice</vt:lpstr>
      <vt:lpstr>Two Traps to Avoid</vt:lpstr>
    </vt:vector>
  </TitlesOfParts>
  <Manager>Grace Fellowship(Ashford)</Manager>
  <Company>Grace Fellowship(Ashford)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Justified</dc:title>
  <dc:subject>Romans 5: 1 - 11</dc:subject>
  <dc:creator>Terence Boyle</dc:creator>
  <cp:lastModifiedBy>Terence Boyle</cp:lastModifiedBy>
  <cp:revision>44</cp:revision>
  <cp:lastPrinted>2013-03-17T07:30:04Z</cp:lastPrinted>
  <dcterms:created xsi:type="dcterms:W3CDTF">2011-06-23T23:09:59Z</dcterms:created>
  <dcterms:modified xsi:type="dcterms:W3CDTF">2014-02-01T16:10:25Z</dcterms:modified>
</cp:coreProperties>
</file>